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0" r:id="rId2"/>
    <p:sldId id="258" r:id="rId3"/>
    <p:sldId id="259" r:id="rId4"/>
    <p:sldId id="266" r:id="rId5"/>
    <p:sldId id="279" r:id="rId6"/>
    <p:sldId id="291" r:id="rId7"/>
    <p:sldId id="286" r:id="rId8"/>
    <p:sldId id="287" r:id="rId9"/>
    <p:sldId id="289" r:id="rId10"/>
    <p:sldId id="290" r:id="rId11"/>
    <p:sldId id="264" r:id="rId12"/>
    <p:sldId id="263" r:id="rId13"/>
    <p:sldId id="265" r:id="rId14"/>
    <p:sldId id="262" r:id="rId15"/>
    <p:sldId id="267" r:id="rId16"/>
    <p:sldId id="268" r:id="rId17"/>
    <p:sldId id="269" r:id="rId18"/>
    <p:sldId id="271" r:id="rId19"/>
    <p:sldId id="272" r:id="rId20"/>
    <p:sldId id="270" r:id="rId21"/>
    <p:sldId id="273" r:id="rId22"/>
    <p:sldId id="274" r:id="rId23"/>
    <p:sldId id="276" r:id="rId24"/>
    <p:sldId id="277" r:id="rId25"/>
    <p:sldId id="278" r:id="rId26"/>
    <p:sldId id="281" r:id="rId27"/>
    <p:sldId id="280" r:id="rId28"/>
    <p:sldId id="284" r:id="rId29"/>
    <p:sldId id="282" r:id="rId30"/>
    <p:sldId id="283" r:id="rId31"/>
    <p:sldId id="285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</p14:sldIdLst>
        </p14:section>
        <p14:section name="PREV" id="{6ED54E6E-6218-4FB8-A492-426270F2D9FF}">
          <p14:sldIdLst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7.png"/><Relationship Id="rId7" Type="http://schemas.openxmlformats.org/officeDocument/2006/relationships/image" Target="../media/image6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80.png"/><Relationship Id="rId5" Type="http://schemas.openxmlformats.org/officeDocument/2006/relationships/image" Target="../media/image65.png"/><Relationship Id="rId10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83BF8F9-DC6B-23E8-EC6D-BEF7B0023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672" y="1176643"/>
            <a:ext cx="3656570" cy="225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2860201" y="701026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965117" y="807311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4172</TotalTime>
  <Words>286</Words>
  <Application>Microsoft Office PowerPoint</Application>
  <PresentationFormat>Widescreen</PresentationFormat>
  <Paragraphs>96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64</cp:revision>
  <dcterms:created xsi:type="dcterms:W3CDTF">2022-07-26T19:04:22Z</dcterms:created>
  <dcterms:modified xsi:type="dcterms:W3CDTF">2023-01-27T22:04:49Z</dcterms:modified>
</cp:coreProperties>
</file>